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77" r:id="rId3"/>
    <p:sldId id="279" r:id="rId4"/>
    <p:sldId id="278" r:id="rId5"/>
    <p:sldId id="257" r:id="rId6"/>
    <p:sldId id="276" r:id="rId7"/>
    <p:sldId id="261" r:id="rId8"/>
    <p:sldId id="271" r:id="rId9"/>
    <p:sldId id="258" r:id="rId10"/>
    <p:sldId id="268" r:id="rId11"/>
    <p:sldId id="270" r:id="rId12"/>
    <p:sldId id="259" r:id="rId13"/>
    <p:sldId id="260" r:id="rId14"/>
    <p:sldId id="263" r:id="rId15"/>
    <p:sldId id="266" r:id="rId16"/>
    <p:sldId id="264" r:id="rId17"/>
    <p:sldId id="275" r:id="rId18"/>
    <p:sldId id="272" r:id="rId19"/>
    <p:sldId id="262" r:id="rId20"/>
    <p:sldId id="265" r:id="rId21"/>
    <p:sldId id="267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8C9F5C-6BB3-4D84-B8CB-AE793A185C82}">
          <p14:sldIdLst>
            <p14:sldId id="256"/>
          </p14:sldIdLst>
        </p14:section>
        <p14:section name="Sponsor Slides" id="{38547478-03BA-45F4-8F1E-F6B4F0046B61}">
          <p14:sldIdLst>
            <p14:sldId id="277"/>
            <p14:sldId id="279"/>
            <p14:sldId id="278"/>
          </p14:sldIdLst>
        </p14:section>
        <p14:section name="Features Overview" id="{D5416B72-0174-4C8C-B04F-C9C13DAD8528}">
          <p14:sldIdLst>
            <p14:sldId id="257"/>
            <p14:sldId id="276"/>
            <p14:sldId id="261"/>
            <p14:sldId id="271"/>
            <p14:sldId id="258"/>
            <p14:sldId id="268"/>
            <p14:sldId id="270"/>
            <p14:sldId id="259"/>
            <p14:sldId id="260"/>
            <p14:sldId id="263"/>
            <p14:sldId id="266"/>
            <p14:sldId id="264"/>
            <p14:sldId id="275"/>
            <p14:sldId id="272"/>
            <p14:sldId id="262"/>
            <p14:sldId id="265"/>
            <p14:sldId id="267"/>
          </p14:sldIdLst>
        </p14:section>
        <p14:section name="End Notes" id="{41F0FF63-1CD9-404B-A1D9-BD29C151625B}">
          <p14:sldIdLst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70421" autoAdjust="0"/>
  </p:normalViewPr>
  <p:slideViewPr>
    <p:cSldViewPr snapToGrid="0">
      <p:cViewPr varScale="1">
        <p:scale>
          <a:sx n="83" d="100"/>
          <a:sy n="83" d="100"/>
        </p:scale>
        <p:origin x="1620" y="78"/>
      </p:cViewPr>
      <p:guideLst/>
    </p:cSldViewPr>
  </p:slideViewPr>
  <p:outlineViewPr>
    <p:cViewPr>
      <p:scale>
        <a:sx n="33" d="100"/>
        <a:sy n="33" d="100"/>
      </p:scale>
      <p:origin x="0" y="-4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9DCE7-63B4-4BB5-A23F-891DCCFCB8A9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40F31-8C6B-4E00-B49B-A8DBA450C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14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backup/backupapi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24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Turns off network access, syncs, alarms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Maintenance</a:t>
            </a:r>
            <a:r>
              <a:rPr lang="en-US" baseline="0" dirty="0" smtClean="0"/>
              <a:t> Window is a short period of time where apps run like normal again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Maintenance Windows become less and less frequent over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Doze is disabled by moving/turning on/connecting the device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Affects all apps running on Android 6.0, regardless of target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Restrictions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Network</a:t>
            </a:r>
            <a:r>
              <a:rPr lang="en-US" baseline="0" dirty="0" smtClean="0"/>
              <a:t> access suspended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Wake locks ignored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AlarmManager</a:t>
            </a:r>
            <a:r>
              <a:rPr lang="en-US" baseline="0" dirty="0" smtClean="0"/>
              <a:t> deferred to next window (but can be manually overridden with code)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setAndAllowWhileIdle</a:t>
            </a:r>
            <a:r>
              <a:rPr lang="en-US" baseline="0" dirty="0" smtClean="0"/>
              <a:t>() and </a:t>
            </a:r>
            <a:r>
              <a:rPr lang="en-US" baseline="0" dirty="0" err="1" smtClean="0"/>
              <a:t>setExactAndAllowWhileIdle</a:t>
            </a:r>
            <a:r>
              <a:rPr lang="en-US" baseline="0" dirty="0" smtClean="0"/>
              <a:t>()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Cannot be fired more than once every 15 minutes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 Wi-Fi scans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Job scheduler is disabled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Sync adapters are disabled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Whitelisted apps can use the network and partial wake locks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Partial wake locks causes CPU to continue to run, but screen/keyboard stay off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Whitelisting can be manually set or apps can take users to battery optimization screen or directly to whitelist settings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App Standby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Time + following actions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 smtClean="0"/>
              <a:t>User explicitly launches</a:t>
            </a:r>
            <a:r>
              <a:rPr lang="en-US" baseline="0" dirty="0" smtClean="0"/>
              <a:t> the app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App has a foreground process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App generates a notification on lock screen/notification tray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Disabled when a user plugs in the device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Long idle time =&gt; Network access for idle apps once a day</a:t>
            </a:r>
            <a:endParaRPr lang="en-US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13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All apps needing real-time connectivity</a:t>
            </a:r>
            <a:r>
              <a:rPr lang="en-US" baseline="0" dirty="0" smtClean="0"/>
              <a:t> can use GCM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Shared connection == optimized battery usage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High-priority GCM messages allows waking from idle, but then returns to Doze state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Does not otherwise affect Doze mode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Previously, moving to the SD was manual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apps could be moved over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apps supported storing data on the SD card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 storage (SD card) can be recognized as internal storage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is encrypted and formatted same as internal storage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 speed is quickly tested to see how well it'll work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Dynamically referenced paths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getFilesDir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getCacheDir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will work with SD card "internal"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04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Press/Hold Home button on a page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what's on screen for a web search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on title or bottom G -&gt; Google Now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links available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Assist API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custom APIs for Now on Tap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79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Backs</a:t>
            </a:r>
            <a:r>
              <a:rPr lang="en-US" baseline="0" dirty="0" smtClean="0"/>
              <a:t> up everything in /data/data/[app-name]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Devs</a:t>
            </a:r>
            <a:r>
              <a:rPr lang="en-US" baseline="0" dirty="0" smtClean="0"/>
              <a:t> and users can completely opt-out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available if device is idle, charging, 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&gt;24 hours since last backup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Stored encrypted on user's Google Drive, does not count against user's drive quota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additional code needed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Defaults to backing up almost all data an app creates, excluding automatically excluded data files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Backup XML can be created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Include/Exclude files/domains (file, database,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sharedpref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external, root) explicitly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Specifying an include element will cause the system to only include those items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Excludes take precedence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globally disable via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android:allowBackup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="false"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 versions of Android can either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 the Backup API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https://developer.android.com/training/backup/backupapi.html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existing backup mechanism via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BackupAgent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72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Lollipop</a:t>
            </a:r>
            <a:r>
              <a:rPr lang="en-US" baseline="0" dirty="0" smtClean="0"/>
              <a:t> would open chooser with all apps with a corresponding intent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76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the owner of a website to link the site to their own app instead of having a ton of options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opens up official app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can turn this off in Settings &gt; Apps &gt; [App Name] &gt; Open by Default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21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Top</a:t>
            </a:r>
            <a:r>
              <a:rPr lang="en-US" baseline="0" dirty="0" smtClean="0"/>
              <a:t> part of the share menu will be apps with direct share 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Added apps are configurable within app XML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Shows recent contacts in the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22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Part</a:t>
            </a:r>
            <a:r>
              <a:rPr lang="en-US" baseline="0" dirty="0" smtClean="0"/>
              <a:t> of Chrome v45, not Marshmallow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Devs</a:t>
            </a:r>
            <a:r>
              <a:rPr lang="en-US" dirty="0" smtClean="0"/>
              <a:t> currently build in-app browsers via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WebViews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Custom, </a:t>
            </a:r>
            <a:r>
              <a:rPr lang="en-US" baseline="0" dirty="0" err="1" smtClean="0"/>
              <a:t>skinnable</a:t>
            </a:r>
            <a:r>
              <a:rPr lang="en-US" baseline="0" dirty="0" smtClean="0"/>
              <a:t> Chrome tab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Customize toolbar color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Enter/Exit animations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Custom actions to toolbar/overflow menu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App stays attached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Foreground importance (won’t be automatically closed)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Back arrow drops user back into app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Back button moves back, or back to app from first page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Has Chrome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Auto-complete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Cookies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Cache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Browser/data can be pre-loaded via 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17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Fingerprint</a:t>
            </a:r>
            <a:r>
              <a:rPr lang="en-US" baseline="0" dirty="0" smtClean="0"/>
              <a:t> Reader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Devs</a:t>
            </a:r>
            <a:r>
              <a:rPr lang="en-US" baseline="0" dirty="0" smtClean="0"/>
              <a:t> have full control over UI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Integrate into custom apps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Confirm Credentials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Allows</a:t>
            </a:r>
            <a:r>
              <a:rPr lang="en-US" baseline="0" dirty="0" smtClean="0"/>
              <a:t> for re-authentication via lock screen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Apps can call an intent to re-</a:t>
            </a:r>
            <a:r>
              <a:rPr lang="en-US" baseline="0" dirty="0" err="1" smtClean="0"/>
              <a:t>auth</a:t>
            </a:r>
            <a:r>
              <a:rPr lang="en-US" baseline="0" dirty="0" smtClean="0"/>
              <a:t> user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Allows</a:t>
            </a:r>
            <a:r>
              <a:rPr lang="en-US" baseline="0" dirty="0" smtClean="0"/>
              <a:t> for a timeout window to be set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4K Display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Physical resolution can be queried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Bluetooth Stylus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Allows for pressure and button info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Flashlight API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Built-into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Flashlight turns off when opening the camera</a:t>
            </a:r>
            <a:endParaRPr lang="en-US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7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24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Smarter text selection also</a:t>
            </a:r>
            <a:r>
              <a:rPr lang="en-US" baseline="0" dirty="0" smtClean="0"/>
              <a:t> allows quick translation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Volume settings have been simplified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Runtime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App-level peek and priority settings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Peek is the top screen area that shows up for messages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 Not Disturb page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Status bar tweaking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Turn off icons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Re-arrange items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36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Marshmallow removes programmatic access to the device’s local hardware identifier for apps using the Wi-Fi and Bluetooth APIs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BoringSSL</a:t>
            </a:r>
            <a:r>
              <a:rPr lang="en-US" dirty="0" smtClean="0"/>
              <a:t> is only relevant for NDK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Fork of OpenSSL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Text</a:t>
            </a:r>
            <a:r>
              <a:rPr lang="en-US" baseline="0" dirty="0" smtClean="0"/>
              <a:t> selection toolbar requires a few code changes, found on the full list page.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01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081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68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7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54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Remember,</a:t>
            </a:r>
            <a:r>
              <a:rPr lang="en-US" baseline="0" dirty="0" smtClean="0"/>
              <a:t> the updated Google search bar is actually app-related, not OS-related.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1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07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98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Permissions can either be shown at run-time or on-demand (via pop-up)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 targeting v23 will not ask for permissions acceptance right away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Critical permissions at run-time (as soon as the app's started)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"Extra" permissions on-demand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 is permanent, deny is one-time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Pop-up shows a "Never Ask Again" checkbox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still turn off via settings menu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Denied permissions shouldn't crash apps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 is informed so it can react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Permissions cannot be turned off while an app is using the permission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 processing is killed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 apps are not blocked permissions, but given fake/empty data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Warning is shown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Permissions are unique to each user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apps will have internet access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permissions in other areas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Accessibility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Administrators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Disturb Access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 Over Other Apps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Modify System Settings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Notification Access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 and Pay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Usage Access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96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01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9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6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4858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07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6616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56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01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33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2000548"/>
          </a:xfrm>
        </p:spPr>
        <p:txBody>
          <a:bodyPr/>
          <a:lstStyle>
            <a:lvl1pPr marL="460375" indent="-460375">
              <a:buFontTx/>
              <a:buBlip>
                <a:blip r:embed="rId2"/>
              </a:buBlip>
              <a:defRPr/>
            </a:lvl1pPr>
            <a:lvl2pPr marL="855663" indent="-395288">
              <a:buFontTx/>
              <a:buBlip>
                <a:blip r:embed="rId2"/>
              </a:buBlip>
              <a:defRPr/>
            </a:lvl2pPr>
            <a:lvl3pPr marL="1258888" indent="-403225">
              <a:buFontTx/>
              <a:buBlip>
                <a:blip r:embed="rId2"/>
              </a:buBlip>
              <a:defRPr/>
            </a:lvl3pPr>
            <a:lvl4pPr marL="1604963" indent="-346075">
              <a:buFontTx/>
              <a:buBlip>
                <a:blip r:embed="rId2"/>
              </a:buBlip>
              <a:defRPr/>
            </a:lvl4pPr>
            <a:lvl5pPr marL="1941513" indent="-33655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9906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87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17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7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7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0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58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2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5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2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kylinetechnologies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developer.android.com/training/monitoring-device-state/doze-standby.html" TargetMode="External"/><Relationship Id="rId3" Type="http://schemas.openxmlformats.org/officeDocument/2006/relationships/hyperlink" Target="https://developer.android.com/about/versions/marshmallow/android-6.0.html" TargetMode="External"/><Relationship Id="rId7" Type="http://schemas.openxmlformats.org/officeDocument/2006/relationships/hyperlink" Target="https://developer.android.com/training/app-links/index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eloper.android.com/about/versions/marshmallow/android-6.0.html#adoptable-storage" TargetMode="External"/><Relationship Id="rId5" Type="http://schemas.openxmlformats.org/officeDocument/2006/relationships/hyperlink" Target="https://developer.android.com/training/backup/autosyncapi.html" TargetMode="External"/><Relationship Id="rId4" Type="http://schemas.openxmlformats.org/officeDocument/2006/relationships/hyperlink" Target="https://developer.android.com/about/versions/marshmallow/android-6.0-changes.html" TargetMode="External"/><Relationship Id="rId9" Type="http://schemas.openxmlformats.org/officeDocument/2006/relationships/hyperlink" Target="https://developer.android.com/about/versions/marshmallow/samples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mfazio23" TargetMode="External"/><Relationship Id="rId5" Type="http://schemas.openxmlformats.org/officeDocument/2006/relationships/hyperlink" Target="https://github.com/mfazio23" TargetMode="External"/><Relationship Id="rId4" Type="http://schemas.openxmlformats.org/officeDocument/2006/relationships/hyperlink" Target="https://twitter.com/faziodev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66" y="408282"/>
            <a:ext cx="3219450" cy="4191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369699" y="2404534"/>
            <a:ext cx="4904304" cy="1646302"/>
          </a:xfrm>
        </p:spPr>
        <p:txBody>
          <a:bodyPr/>
          <a:lstStyle/>
          <a:p>
            <a:r>
              <a:rPr lang="en-US" cap="all" dirty="0"/>
              <a:t>ANDROID 6.0 </a:t>
            </a:r>
            <a:r>
              <a:rPr lang="en-US" cap="all" dirty="0" smtClean="0"/>
              <a:t>MARSHMALLOW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230867" y="4050834"/>
            <a:ext cx="3043136" cy="375510"/>
          </a:xfrm>
        </p:spPr>
        <p:txBody>
          <a:bodyPr/>
          <a:lstStyle/>
          <a:p>
            <a:r>
              <a:rPr lang="en-US" cap="all" dirty="0"/>
              <a:t>WHAT YOU NEED TO </a:t>
            </a:r>
            <a:r>
              <a:rPr lang="en-US" cap="all" dirty="0" smtClean="0"/>
              <a:t>KNOW</a:t>
            </a:r>
            <a:endParaRPr lang="en-US" dirty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346566" y="4699323"/>
            <a:ext cx="3746613" cy="1527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cap="all" dirty="0" smtClean="0"/>
              <a:t>Michael Fazio</a:t>
            </a:r>
          </a:p>
          <a:p>
            <a:pPr algn="l"/>
            <a:r>
              <a:rPr lang="en-US" cap="all" dirty="0" smtClean="0"/>
              <a:t>Senior Software Engineer</a:t>
            </a:r>
          </a:p>
          <a:p>
            <a:pPr algn="l"/>
            <a:r>
              <a:rPr lang="en-US" cap="all" dirty="0" smtClean="0"/>
              <a:t>Skyline Technologies</a:t>
            </a:r>
          </a:p>
          <a:p>
            <a:pPr algn="l"/>
            <a:r>
              <a:rPr lang="en-US" cap="all" dirty="0" smtClean="0"/>
              <a:t>@</a:t>
            </a:r>
            <a:r>
              <a:rPr lang="en-US" cap="all" dirty="0" err="1" smtClean="0"/>
              <a:t>Faziodev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22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Doze + App Standby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Unplugged + Stationary + Screen Off + Time</a:t>
            </a:r>
          </a:p>
          <a:p>
            <a:r>
              <a:rPr lang="en-US" dirty="0" smtClean="0"/>
              <a:t>Maintenance Windows</a:t>
            </a:r>
          </a:p>
          <a:p>
            <a:r>
              <a:rPr lang="en-US" dirty="0" smtClean="0"/>
              <a:t>Affects all apps, even if they don’t target Marshmallow</a:t>
            </a:r>
          </a:p>
          <a:p>
            <a:r>
              <a:rPr lang="en-US" dirty="0" smtClean="0"/>
              <a:t>Able to partially whitelist apps</a:t>
            </a:r>
          </a:p>
          <a:p>
            <a:r>
              <a:rPr lang="en-US" dirty="0" smtClean="0"/>
              <a:t>App Standby == </a:t>
            </a:r>
            <a:r>
              <a:rPr lang="en-US" dirty="0"/>
              <a:t>App not being </a:t>
            </a:r>
            <a:r>
              <a:rPr lang="en-US" i="1" dirty="0"/>
              <a:t>actively </a:t>
            </a:r>
            <a:r>
              <a:rPr lang="en-US" dirty="0"/>
              <a:t>used by the </a:t>
            </a:r>
            <a:r>
              <a:rPr lang="en-US" dirty="0" smtClean="0"/>
              <a:t>user</a:t>
            </a:r>
          </a:p>
          <a:p>
            <a:pPr lvl="1"/>
            <a:r>
              <a:rPr lang="en-US" dirty="0" smtClean="0"/>
              <a:t>Basically puts an app to sleep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74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 While Dozing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GCM = Google Cloud Messaging</a:t>
            </a:r>
          </a:p>
          <a:p>
            <a:r>
              <a:rPr lang="en-US" dirty="0" smtClean="0"/>
              <a:t>Single, persistent cloud connection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75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Adoptable Storage Devices</a:t>
            </a:r>
            <a:endParaRPr lang="en-US" dirty="0"/>
          </a:p>
        </p:txBody>
      </p:sp>
      <p:pic>
        <p:nvPicPr>
          <p:cNvPr id="1026" name="Picture 2" descr="http://cdn.arstechnica.net/wp-content/uploads/2015/09/adopt1-980x866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474" y="1820723"/>
            <a:ext cx="4392388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80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Now on Tap</a:t>
            </a:r>
            <a:endParaRPr lang="en-US" dirty="0"/>
          </a:p>
        </p:txBody>
      </p:sp>
      <p:pic>
        <p:nvPicPr>
          <p:cNvPr id="1026" name="Picture 2" descr="http://cdn.arstechnica.net/wp-content/uploads/2015/10/ontap-980x576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66" y="1489256"/>
            <a:ext cx="7627804" cy="448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89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Auto-Backup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68" y="1787625"/>
            <a:ext cx="73152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Linking</a:t>
            </a:r>
            <a:endParaRPr lang="en-US" dirty="0"/>
          </a:p>
        </p:txBody>
      </p:sp>
      <p:pic>
        <p:nvPicPr>
          <p:cNvPr id="2052" name="Picture 4" descr="http://i.stack.imgur.com/YCRZb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783" y="1537152"/>
            <a:ext cx="7397789" cy="463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06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Linking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61" y="720038"/>
            <a:ext cx="3991490" cy="5321988"/>
          </a:xfrm>
        </p:spPr>
      </p:pic>
    </p:spTree>
    <p:extLst>
      <p:ext uri="{BB962C8B-B14F-4D97-AF65-F5344CB8AC3E}">
        <p14:creationId xmlns:p14="http://schemas.microsoft.com/office/powerpoint/2010/main" val="110487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Share</a:t>
            </a:r>
            <a:endParaRPr lang="en-US" dirty="0"/>
          </a:p>
        </p:txBody>
      </p:sp>
      <p:pic>
        <p:nvPicPr>
          <p:cNvPr id="5122" name="Picture 2" descr="https://developer.android.com/images/android-6.0/direct-share-screen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230" y="1930400"/>
            <a:ext cx="3680876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6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Chrome Custom Tabs</a:t>
            </a:r>
            <a:endParaRPr lang="en-US" dirty="0"/>
          </a:p>
        </p:txBody>
      </p:sp>
      <p:pic>
        <p:nvPicPr>
          <p:cNvPr id="3076" name="Picture 4" descr="http://cdn.arstechnica.net/wp-content/uploads/2015/09/CCT_Large-2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668" y="19304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API/Feature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Fingerprint Reader</a:t>
            </a:r>
          </a:p>
          <a:p>
            <a:r>
              <a:rPr lang="en-US" dirty="0" smtClean="0"/>
              <a:t>Confirm Credentials</a:t>
            </a:r>
          </a:p>
          <a:p>
            <a:r>
              <a:rPr lang="en-US" dirty="0" smtClean="0"/>
              <a:t>Android Pay</a:t>
            </a:r>
          </a:p>
          <a:p>
            <a:r>
              <a:rPr lang="en-US" dirty="0" smtClean="0"/>
              <a:t>USB Type-C</a:t>
            </a:r>
          </a:p>
          <a:p>
            <a:r>
              <a:rPr lang="en-US" dirty="0" smtClean="0"/>
              <a:t>Native 4K Display</a:t>
            </a:r>
          </a:p>
          <a:p>
            <a:r>
              <a:rPr lang="en-US" dirty="0" smtClean="0"/>
              <a:t>Bluetooth Stylus</a:t>
            </a:r>
          </a:p>
          <a:p>
            <a:r>
              <a:rPr lang="en-US" dirty="0" smtClean="0"/>
              <a:t>Flashlight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83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Sponsor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82" y="1220031"/>
            <a:ext cx="6498335" cy="2025315"/>
          </a:xfrm>
          <a:prstGeom prst="rect">
            <a:avLst/>
          </a:prstGeom>
        </p:spPr>
      </p:pic>
      <p:sp>
        <p:nvSpPr>
          <p:cNvPr id="5" name="TextBox 24"/>
          <p:cNvSpPr txBox="1"/>
          <p:nvPr/>
        </p:nvSpPr>
        <p:spPr>
          <a:xfrm>
            <a:off x="1747778" y="5264275"/>
            <a:ext cx="562917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hlinkClick r:id="rId4"/>
              </a:rPr>
              <a:t>http://www.SkylineTechnologies.com</a:t>
            </a:r>
            <a:endParaRPr lang="en-US" sz="2800" dirty="0" smtClean="0"/>
          </a:p>
          <a:p>
            <a:endParaRPr lang="en-US" dirty="0"/>
          </a:p>
        </p:txBody>
      </p:sp>
      <p:sp>
        <p:nvSpPr>
          <p:cNvPr id="6" name="TextBox 25"/>
          <p:cNvSpPr txBox="1"/>
          <p:nvPr/>
        </p:nvSpPr>
        <p:spPr>
          <a:xfrm>
            <a:off x="1747778" y="3739795"/>
            <a:ext cx="7526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Thank our Principal Sponsor by tweeting and following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@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SkylineTweets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62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Vertical App Drawer</a:t>
            </a:r>
          </a:p>
          <a:p>
            <a:r>
              <a:rPr lang="en-US" dirty="0" smtClean="0"/>
              <a:t>Volume and Notifications</a:t>
            </a:r>
          </a:p>
          <a:p>
            <a:r>
              <a:rPr lang="en-US" dirty="0" smtClean="0"/>
              <a:t>Smarter Text Selection</a:t>
            </a:r>
          </a:p>
          <a:p>
            <a:r>
              <a:rPr lang="en-US" dirty="0" smtClean="0"/>
              <a:t>APK Validation</a:t>
            </a:r>
          </a:p>
          <a:p>
            <a:r>
              <a:rPr lang="en-US" dirty="0" smtClean="0"/>
              <a:t>Status Bar Tweaking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24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Apache HTTP Client support is removed</a:t>
            </a:r>
          </a:p>
          <a:p>
            <a:r>
              <a:rPr lang="en-US" dirty="0" smtClean="0"/>
              <a:t>Programmatic access to local hardware IDs removed</a:t>
            </a:r>
          </a:p>
          <a:p>
            <a:r>
              <a:rPr lang="en-US" dirty="0" smtClean="0"/>
              <a:t>OpenSSL -&gt; </a:t>
            </a:r>
            <a:r>
              <a:rPr lang="en-US" dirty="0" err="1" smtClean="0"/>
              <a:t>BoringSSL</a:t>
            </a:r>
            <a:endParaRPr lang="en-US" dirty="0" smtClean="0"/>
          </a:p>
          <a:p>
            <a:r>
              <a:rPr lang="en-US" dirty="0" smtClean="0"/>
              <a:t>Floating toolbar for text selection available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6271551"/>
            <a:ext cx="8137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Full List - https://developer.android.com/about/versions/marshmallow/android-6.0-changes.html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919" y="2160589"/>
            <a:ext cx="9653285" cy="3880773"/>
          </a:xfrm>
        </p:spPr>
        <p:txBody>
          <a:bodyPr>
            <a:normAutofit/>
          </a:bodyPr>
          <a:lstStyle/>
          <a:p>
            <a:pPr fontAlgn="ctr"/>
            <a:r>
              <a:rPr lang="en-US" sz="1600" dirty="0" smtClean="0"/>
              <a:t>Android </a:t>
            </a:r>
            <a:r>
              <a:rPr lang="en-US" sz="1600" dirty="0"/>
              <a:t>6.0 APIs -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developer.android.com/about/versions/marshmallow/android-6.0.html</a:t>
            </a:r>
            <a:endParaRPr lang="en-US" sz="1600" dirty="0" smtClean="0"/>
          </a:p>
          <a:p>
            <a:pPr fontAlgn="ctr"/>
            <a:r>
              <a:rPr lang="en-US" sz="1600" dirty="0"/>
              <a:t>Android 6.0 Changes - </a:t>
            </a:r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developer.android.com/about/versions/marshmallow/android-6.0-changes.html</a:t>
            </a:r>
            <a:endParaRPr lang="en-US" sz="1600" dirty="0"/>
          </a:p>
          <a:p>
            <a:pPr fontAlgn="ctr"/>
            <a:r>
              <a:rPr lang="en-US" sz="1600" dirty="0"/>
              <a:t>Auto Sync API - </a:t>
            </a:r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developer.android.com/training/backup/autosyncapi.html</a:t>
            </a:r>
            <a:endParaRPr lang="en-US" sz="1600" dirty="0" smtClean="0"/>
          </a:p>
          <a:p>
            <a:pPr fontAlgn="ctr"/>
            <a:r>
              <a:rPr lang="en-US" sz="1600" dirty="0" smtClean="0"/>
              <a:t>Adoptable </a:t>
            </a:r>
            <a:r>
              <a:rPr lang="en-US" sz="1600" dirty="0"/>
              <a:t>Storage - </a:t>
            </a:r>
            <a:r>
              <a:rPr lang="en-US" sz="1600" dirty="0">
                <a:hlinkClick r:id="rId6"/>
              </a:rPr>
              <a:t>http://developer.android.com/about/versions/marshmallow/android-6.0.html#adoptable-storage</a:t>
            </a:r>
            <a:endParaRPr lang="en-US" sz="1600" dirty="0"/>
          </a:p>
          <a:p>
            <a:pPr fontAlgn="ctr"/>
            <a:r>
              <a:rPr lang="en-US" sz="1600" dirty="0"/>
              <a:t>App Linking - </a:t>
            </a:r>
            <a:r>
              <a:rPr lang="en-US" sz="1600" dirty="0">
                <a:hlinkClick r:id="rId7"/>
              </a:rPr>
              <a:t>https://</a:t>
            </a:r>
            <a:r>
              <a:rPr lang="en-US" sz="1600" dirty="0" smtClean="0">
                <a:hlinkClick r:id="rId7"/>
              </a:rPr>
              <a:t>developer.android.com/training/app-links/index.html</a:t>
            </a:r>
            <a:endParaRPr lang="en-US" sz="1600" dirty="0"/>
          </a:p>
          <a:p>
            <a:pPr fontAlgn="ctr"/>
            <a:r>
              <a:rPr lang="en-US" sz="1600" dirty="0"/>
              <a:t>Doze - </a:t>
            </a:r>
            <a:r>
              <a:rPr lang="en-US" sz="1600" dirty="0">
                <a:hlinkClick r:id="rId8"/>
              </a:rPr>
              <a:t>http://developer.android.com/training/monitoring-device-state/doze-standby.html</a:t>
            </a:r>
            <a:endParaRPr lang="en-US" sz="1600" dirty="0"/>
          </a:p>
          <a:p>
            <a:pPr fontAlgn="ctr"/>
            <a:endParaRPr lang="en-US" sz="1600" dirty="0"/>
          </a:p>
          <a:p>
            <a:pPr fontAlgn="ctr"/>
            <a:r>
              <a:rPr lang="en-US" sz="1600" dirty="0"/>
              <a:t>Android 6.0 Examples - </a:t>
            </a:r>
            <a:r>
              <a:rPr lang="en-US" sz="1600" dirty="0">
                <a:hlinkClick r:id="rId9"/>
              </a:rPr>
              <a:t>https://developer.android.com/about/versions/marshmallow/samples.html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205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098" name="Picture 2" descr="https://lh3.googleusercontent.com/DFedGFsvVI8aaW9efCOdw-ORHgVEd08wrjrKEQR96w9OC1cM_D3hhFq9G19H8mL9sys=w300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267" y="19304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19919" y="2160589"/>
            <a:ext cx="965328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sz="1600" dirty="0" smtClean="0"/>
              <a:t>Twitter - </a:t>
            </a:r>
            <a:r>
              <a:rPr lang="en-US" sz="1600" dirty="0" smtClean="0">
                <a:solidFill>
                  <a:srgbClr val="00B0F0"/>
                </a:solidFill>
                <a:hlinkClick r:id="rId4"/>
              </a:rPr>
              <a:t>@</a:t>
            </a:r>
            <a:r>
              <a:rPr lang="en-US" sz="1600" dirty="0" err="1" smtClean="0">
                <a:solidFill>
                  <a:srgbClr val="00B0F0"/>
                </a:solidFill>
                <a:hlinkClick r:id="rId4"/>
              </a:rPr>
              <a:t>faziodev</a:t>
            </a:r>
            <a:endParaRPr lang="en-US" sz="1600" dirty="0" smtClean="0">
              <a:solidFill>
                <a:srgbClr val="00B0F0"/>
              </a:solidFill>
            </a:endParaRPr>
          </a:p>
          <a:p>
            <a:pPr fontAlgn="ctr"/>
            <a:r>
              <a:rPr lang="en-US" sz="1600" dirty="0"/>
              <a:t>GitHub - </a:t>
            </a:r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github.com/mfazio23</a:t>
            </a:r>
            <a:endParaRPr lang="en-US" sz="1600" dirty="0" smtClean="0"/>
          </a:p>
          <a:p>
            <a:pPr fontAlgn="ctr"/>
            <a:r>
              <a:rPr lang="en-US" sz="1600" dirty="0" smtClean="0"/>
              <a:t>LinkedIn – </a:t>
            </a:r>
            <a:r>
              <a:rPr lang="en-US" sz="1600" dirty="0" smtClean="0">
                <a:hlinkClick r:id="rId6"/>
              </a:rPr>
              <a:t>https://www.linkedin.com/in/mfazio23</a:t>
            </a:r>
            <a:endParaRPr lang="en-US" sz="1600" dirty="0" smtClean="0"/>
          </a:p>
          <a:p>
            <a:pPr fontAlgn="ctr"/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551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Sponsors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878" y="5442067"/>
            <a:ext cx="1840831" cy="552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11" y="3980746"/>
            <a:ext cx="1098885" cy="1010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879" y="4222380"/>
            <a:ext cx="1840831" cy="527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769" y="5534108"/>
            <a:ext cx="1840831" cy="460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265" y="3997952"/>
            <a:ext cx="1591841" cy="695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85" y="5586811"/>
            <a:ext cx="1840831" cy="41725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1124" y="4693056"/>
            <a:ext cx="105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1"/>
                </a:solidFill>
              </a:rPr>
              <a:t>SILVER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85" y="1850115"/>
            <a:ext cx="3656758" cy="1078744"/>
          </a:xfrm>
          <a:prstGeom prst="rect">
            <a:avLst/>
          </a:prstGeom>
        </p:spPr>
      </p:pic>
      <p:sp>
        <p:nvSpPr>
          <p:cNvPr id="13" name="TextBox 15"/>
          <p:cNvSpPr txBox="1"/>
          <p:nvPr/>
        </p:nvSpPr>
        <p:spPr>
          <a:xfrm>
            <a:off x="346717" y="2158654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1"/>
                </a:solidFill>
              </a:rPr>
              <a:t>GOLD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4112" y="1434893"/>
            <a:ext cx="32480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9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4"/>
            <a:ext cx="12190415" cy="6857107"/>
          </a:xfrm>
          <a:prstGeom prst="rect">
            <a:avLst/>
          </a:prstGeom>
        </p:spPr>
      </p:pic>
      <p:pic>
        <p:nvPicPr>
          <p:cNvPr id="8" name="Picture 4" descr="C:\thatConference\ThatConf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73" y="753154"/>
            <a:ext cx="8466956" cy="389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9904" y="5198935"/>
            <a:ext cx="1092216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August </a:t>
            </a:r>
            <a:r>
              <a:rPr lang="en-US" sz="2400" b="1" dirty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8</a:t>
            </a:r>
            <a:r>
              <a:rPr lang="en-US" sz="2400" b="1" baseline="30000" dirty="0" smtClean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</a:t>
            </a:r>
            <a:r>
              <a:rPr lang="en-US" sz="2400" b="1" dirty="0" smtClean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400" b="1" dirty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– </a:t>
            </a:r>
            <a:r>
              <a:rPr lang="en-US" sz="2400" b="1" dirty="0" smtClean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10</a:t>
            </a:r>
            <a:r>
              <a:rPr lang="en-US" sz="2400" b="1" baseline="30000" dirty="0" smtClean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</a:t>
            </a:r>
            <a:r>
              <a:rPr lang="en-US" sz="2400" b="1" dirty="0" smtClean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2016</a:t>
            </a:r>
          </a:p>
          <a:p>
            <a:pPr algn="ctr"/>
            <a:r>
              <a:rPr lang="en-US" sz="2400" b="1" dirty="0" smtClean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Kalahari Resort, Wisconsin Dells</a:t>
            </a:r>
          </a:p>
          <a:p>
            <a:pPr algn="ctr"/>
            <a:r>
              <a:rPr lang="en-US" sz="2400" b="1" dirty="0" smtClean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http://www.ThatConference.com</a:t>
            </a:r>
            <a:endParaRPr lang="en-US" sz="2400" b="1" dirty="0">
              <a:solidFill>
                <a:srgbClr val="C95728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87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Marshmallow </a:t>
            </a:r>
            <a:r>
              <a:rPr lang="en-US" dirty="0" smtClean="0"/>
              <a:t>vs. Lollipop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6058" y="1372200"/>
            <a:ext cx="4779219" cy="474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5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02600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Permissions</a:t>
            </a:r>
          </a:p>
          <a:p>
            <a:r>
              <a:rPr lang="en-US" dirty="0" smtClean="0"/>
              <a:t>Doze/App Standby</a:t>
            </a:r>
          </a:p>
          <a:p>
            <a:r>
              <a:rPr lang="en-US" dirty="0" smtClean="0"/>
              <a:t>Adoptable Storage Devices</a:t>
            </a:r>
          </a:p>
          <a:p>
            <a:r>
              <a:rPr lang="en-US" dirty="0" smtClean="0"/>
              <a:t>Google Now on Tap</a:t>
            </a:r>
          </a:p>
          <a:p>
            <a:r>
              <a:rPr lang="en-US" dirty="0" smtClean="0"/>
              <a:t>Auto-Backup</a:t>
            </a:r>
          </a:p>
          <a:p>
            <a:r>
              <a:rPr lang="en-US" dirty="0" smtClean="0"/>
              <a:t>App Linking</a:t>
            </a:r>
          </a:p>
          <a:p>
            <a:r>
              <a:rPr lang="en-US" dirty="0" smtClean="0"/>
              <a:t>Direct Share</a:t>
            </a:r>
          </a:p>
          <a:p>
            <a:r>
              <a:rPr lang="en-US" dirty="0" smtClean="0"/>
              <a:t>Chrome Custom Tabs</a:t>
            </a:r>
          </a:p>
          <a:p>
            <a:r>
              <a:rPr lang="en-US" dirty="0" smtClean="0"/>
              <a:t>Native API/Feature Support</a:t>
            </a:r>
          </a:p>
          <a:p>
            <a:r>
              <a:rPr lang="en-US" dirty="0" smtClean="0"/>
              <a:t>OS Enhancements</a:t>
            </a:r>
          </a:p>
          <a:p>
            <a:r>
              <a:rPr lang="en-US" dirty="0" smtClean="0"/>
              <a:t>Development Considerations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7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Permissions</a:t>
            </a:r>
            <a:endParaRPr lang="en-US" dirty="0"/>
          </a:p>
        </p:txBody>
      </p:sp>
      <p:pic>
        <p:nvPicPr>
          <p:cNvPr id="3074" name="Picture 2" descr="https://www.android.com/static/img/versions/m/app-permissions-allow-0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642" y="1929686"/>
            <a:ext cx="2183308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android.com/static/img/versions/m/app-permissions-allow-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16" y="1473119"/>
            <a:ext cx="2696946" cy="479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56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Run-Time or On-Demand</a:t>
            </a:r>
          </a:p>
          <a:p>
            <a:r>
              <a:rPr lang="en-US" dirty="0" smtClean="0"/>
              <a:t>No install-time permissions</a:t>
            </a:r>
          </a:p>
          <a:p>
            <a:r>
              <a:rPr lang="en-US" dirty="0" smtClean="0"/>
              <a:t>Some permissions are in other areas of settings</a:t>
            </a:r>
          </a:p>
          <a:p>
            <a:r>
              <a:rPr lang="en-US" dirty="0" smtClean="0"/>
              <a:t>Old apps will still work</a:t>
            </a:r>
          </a:p>
          <a:p>
            <a:r>
              <a:rPr lang="en-US" dirty="0" smtClean="0"/>
              <a:t>All apps can access the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1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Doze and App Standby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334" y="2094411"/>
            <a:ext cx="8596312" cy="331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949</TotalTime>
  <Words>1252</Words>
  <Application>Microsoft Office PowerPoint</Application>
  <PresentationFormat>Widescreen</PresentationFormat>
  <Paragraphs>238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Trebuchet MS</vt:lpstr>
      <vt:lpstr>Verdana</vt:lpstr>
      <vt:lpstr>Wingdings 3</vt:lpstr>
      <vt:lpstr>Facet</vt:lpstr>
      <vt:lpstr>ANDROID 6.0 MARSHMALLOW</vt:lpstr>
      <vt:lpstr>Principal Sponsor</vt:lpstr>
      <vt:lpstr>Sponsors</vt:lpstr>
      <vt:lpstr>PowerPoint Presentation</vt:lpstr>
      <vt:lpstr>Marshmallow vs. Lollipop </vt:lpstr>
      <vt:lpstr>Overview</vt:lpstr>
      <vt:lpstr>Permissions</vt:lpstr>
      <vt:lpstr>Permissions</vt:lpstr>
      <vt:lpstr>Doze and App Standby</vt:lpstr>
      <vt:lpstr>Doze + App Standby</vt:lpstr>
      <vt:lpstr>GCM While Dozing</vt:lpstr>
      <vt:lpstr>Adoptable Storage Devices</vt:lpstr>
      <vt:lpstr>Google Now on Tap</vt:lpstr>
      <vt:lpstr>Auto-Backup</vt:lpstr>
      <vt:lpstr>App Linking</vt:lpstr>
      <vt:lpstr>App Linking</vt:lpstr>
      <vt:lpstr>Direct Share</vt:lpstr>
      <vt:lpstr>Chrome Custom Tabs</vt:lpstr>
      <vt:lpstr>Native API/Feature Support</vt:lpstr>
      <vt:lpstr>OS Enhancements</vt:lpstr>
      <vt:lpstr>Development Notes</vt:lpstr>
      <vt:lpstr>Additional Links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Fazio, Michael</dc:creator>
  <cp:lastModifiedBy>Fazio, Michael</cp:lastModifiedBy>
  <cp:revision>55</cp:revision>
  <dcterms:created xsi:type="dcterms:W3CDTF">2015-10-18T18:25:48Z</dcterms:created>
  <dcterms:modified xsi:type="dcterms:W3CDTF">2015-10-24T05:05:49Z</dcterms:modified>
</cp:coreProperties>
</file>